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E3D1-09B4-4B17-A415-5BDDD4AAB266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85C2-72B7-43EC-B409-B3CFC5765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8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E3D1-09B4-4B17-A415-5BDDD4AAB266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85C2-72B7-43EC-B409-B3CFC5765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7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E3D1-09B4-4B17-A415-5BDDD4AAB266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85C2-72B7-43EC-B409-B3CFC5765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756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E3D1-09B4-4B17-A415-5BDDD4AAB266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85C2-72B7-43EC-B409-B3CFC57651C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5784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E3D1-09B4-4B17-A415-5BDDD4AAB266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85C2-72B7-43EC-B409-B3CFC5765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21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E3D1-09B4-4B17-A415-5BDDD4AAB266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85C2-72B7-43EC-B409-B3CFC5765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1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E3D1-09B4-4B17-A415-5BDDD4AAB266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85C2-72B7-43EC-B409-B3CFC5765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92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E3D1-09B4-4B17-A415-5BDDD4AAB266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85C2-72B7-43EC-B409-B3CFC5765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65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E3D1-09B4-4B17-A415-5BDDD4AAB266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85C2-72B7-43EC-B409-B3CFC5765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91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E3D1-09B4-4B17-A415-5BDDD4AAB266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85C2-72B7-43EC-B409-B3CFC5765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04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E3D1-09B4-4B17-A415-5BDDD4AAB266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85C2-72B7-43EC-B409-B3CFC5765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02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E3D1-09B4-4B17-A415-5BDDD4AAB266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85C2-72B7-43EC-B409-B3CFC5765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46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E3D1-09B4-4B17-A415-5BDDD4AAB266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85C2-72B7-43EC-B409-B3CFC5765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13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E3D1-09B4-4B17-A415-5BDDD4AAB266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85C2-72B7-43EC-B409-B3CFC5765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156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E3D1-09B4-4B17-A415-5BDDD4AAB266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85C2-72B7-43EC-B409-B3CFC5765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37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E3D1-09B4-4B17-A415-5BDDD4AAB266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85C2-72B7-43EC-B409-B3CFC5765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24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E3D1-09B4-4B17-A415-5BDDD4AAB266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85C2-72B7-43EC-B409-B3CFC5765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1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607E3D1-09B4-4B17-A415-5BDDD4AAB266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385C2-72B7-43EC-B409-B3CFC5765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6502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F37DB9-E8FD-4A51-9B01-976829A90B67}"/>
              </a:ext>
            </a:extLst>
          </p:cNvPr>
          <p:cNvSpPr/>
          <p:nvPr/>
        </p:nvSpPr>
        <p:spPr>
          <a:xfrm>
            <a:off x="2923692" y="1766656"/>
            <a:ext cx="5900712" cy="2665547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15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FACT or CAP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7F2073-F9F0-4CE9-8889-18C4857D9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245" y="3331292"/>
            <a:ext cx="6007510" cy="337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212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7F1E8-CB77-428C-BCF8-EC23A4600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3</a:t>
            </a:r>
          </a:p>
        </p:txBody>
      </p:sp>
      <p:pic>
        <p:nvPicPr>
          <p:cNvPr id="8194" name="Picture 2" descr="https://www.lead4ward.com/iq/items/sc/bio/17_Q44_Science_grb.png">
            <a:extLst>
              <a:ext uri="{FF2B5EF4-FFF2-40B4-BE49-F238E27FC236}">
                <a16:creationId xmlns:a16="http://schemas.microsoft.com/office/drawing/2014/main" id="{5A11C71E-7C60-4497-9E3F-7C3940E37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1428750"/>
            <a:ext cx="6972300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895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7F1E8-CB77-428C-BCF8-EC23A4600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2F8CE0-7161-43C5-B271-146374520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790" y="684262"/>
            <a:ext cx="7096125" cy="61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41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7F1E8-CB77-428C-BCF8-EC23A4600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5</a:t>
            </a:r>
          </a:p>
        </p:txBody>
      </p:sp>
      <p:pic>
        <p:nvPicPr>
          <p:cNvPr id="9218" name="Picture 2" descr="https://www.lead4ward.com/iq/items/sc/bio/14_Q48_Science_Bio.png">
            <a:extLst>
              <a:ext uri="{FF2B5EF4-FFF2-40B4-BE49-F238E27FC236}">
                <a16:creationId xmlns:a16="http://schemas.microsoft.com/office/drawing/2014/main" id="{9B63A0CD-B3D3-44B5-AC22-281E03769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526" y="452718"/>
            <a:ext cx="6627350" cy="613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094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FE2D8-1948-4917-BBC2-5728E7853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Slap Down Game</a:t>
            </a:r>
          </a:p>
        </p:txBody>
      </p:sp>
      <p:pic>
        <p:nvPicPr>
          <p:cNvPr id="11266" name="Picture 2" descr="I like ya cut G - Imgflip">
            <a:extLst>
              <a:ext uri="{FF2B5EF4-FFF2-40B4-BE49-F238E27FC236}">
                <a16:creationId xmlns:a16="http://schemas.microsoft.com/office/drawing/2014/main" id="{8F2EBA50-5070-4E2C-ABDB-D03ED79B6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5" y="1853248"/>
            <a:ext cx="4781550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133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7F1E8-CB77-428C-BCF8-EC23A4600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</a:t>
            </a:r>
          </a:p>
        </p:txBody>
      </p:sp>
      <p:pic>
        <p:nvPicPr>
          <p:cNvPr id="12290" name="Picture 2" descr="https://www.lead4ward.com/iq/items/sc/bio/17_Q54_Science_grb.png">
            <a:extLst>
              <a:ext uri="{FF2B5EF4-FFF2-40B4-BE49-F238E27FC236}">
                <a16:creationId xmlns:a16="http://schemas.microsoft.com/office/drawing/2014/main" id="{868C3F47-510A-4C41-A793-52BB88A9A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166" y="1225119"/>
            <a:ext cx="8581634" cy="538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199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7F1E8-CB77-428C-BCF8-EC23A4600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2</a:t>
            </a:r>
          </a:p>
        </p:txBody>
      </p:sp>
      <p:pic>
        <p:nvPicPr>
          <p:cNvPr id="13314" name="Picture 2" descr="https://www.lead4ward.com/iq/items/sc/bio/18_Q16_Bio.png">
            <a:extLst>
              <a:ext uri="{FF2B5EF4-FFF2-40B4-BE49-F238E27FC236}">
                <a16:creationId xmlns:a16="http://schemas.microsoft.com/office/drawing/2014/main" id="{BE13FC65-9F21-4C6D-898D-6BBE07DF5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433" y="1152983"/>
            <a:ext cx="73152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539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7F1E8-CB77-428C-BCF8-EC23A4600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3</a:t>
            </a:r>
          </a:p>
        </p:txBody>
      </p:sp>
      <p:pic>
        <p:nvPicPr>
          <p:cNvPr id="14338" name="Picture 2" descr="https://www.lead4ward.com/iq/items/sc/19/bio/Q23_Science_Bio.png">
            <a:extLst>
              <a:ext uri="{FF2B5EF4-FFF2-40B4-BE49-F238E27FC236}">
                <a16:creationId xmlns:a16="http://schemas.microsoft.com/office/drawing/2014/main" id="{F741903C-7EF8-447E-9FB2-9E5B3AE20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42" y="1833352"/>
            <a:ext cx="11389115" cy="391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236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7F1E8-CB77-428C-BCF8-EC23A4600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4</a:t>
            </a:r>
          </a:p>
        </p:txBody>
      </p:sp>
      <p:pic>
        <p:nvPicPr>
          <p:cNvPr id="15362" name="Picture 2" descr="https://www.lead4ward.com/iq/items/sc/bio/16_q20_bio_2016.png">
            <a:extLst>
              <a:ext uri="{FF2B5EF4-FFF2-40B4-BE49-F238E27FC236}">
                <a16:creationId xmlns:a16="http://schemas.microsoft.com/office/drawing/2014/main" id="{BF64786B-9FDD-427B-BEA5-5BB8A207B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37" y="2361461"/>
            <a:ext cx="11642448" cy="284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745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7F1E8-CB77-428C-BCF8-EC23A4600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5</a:t>
            </a:r>
          </a:p>
        </p:txBody>
      </p:sp>
      <p:pic>
        <p:nvPicPr>
          <p:cNvPr id="16386" name="Picture 2" descr="https://www.lead4ward.com/iq/items/sc/bio/17_Q6_Science_grb.png">
            <a:extLst>
              <a:ext uri="{FF2B5EF4-FFF2-40B4-BE49-F238E27FC236}">
                <a16:creationId xmlns:a16="http://schemas.microsoft.com/office/drawing/2014/main" id="{33C78BA7-3C25-489A-9525-092292887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414" y="612559"/>
            <a:ext cx="8068794" cy="599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906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25866-E731-4083-8678-A67082C94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#1 </a:t>
            </a:r>
            <a:r>
              <a:rPr lang="en-US" b="1" dirty="0"/>
              <a:t>FACT or CAP?!?!?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7402C-0B3D-4A01-B82D-A1C8C5837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</p:spPr>
        <p:txBody>
          <a:bodyPr/>
          <a:lstStyle/>
          <a:p>
            <a:r>
              <a:rPr lang="en-US" dirty="0"/>
              <a:t>Transcription occurs in the nucleolus of cells.</a:t>
            </a:r>
          </a:p>
        </p:txBody>
      </p:sp>
      <p:pic>
        <p:nvPicPr>
          <p:cNvPr id="1028" name="Picture 4" descr="Transcription: an overview of DNA transcription (article) | Khan Academy">
            <a:extLst>
              <a:ext uri="{FF2B5EF4-FFF2-40B4-BE49-F238E27FC236}">
                <a16:creationId xmlns:a16="http://schemas.microsoft.com/office/drawing/2014/main" id="{1C4A01C7-8B2A-4271-8EBD-42B118DDF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865" y="2986006"/>
            <a:ext cx="6427433" cy="358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78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25866-E731-4083-8678-A67082C94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#2 FACT or CAP?!?!?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7402C-0B3D-4A01-B82D-A1C8C5837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Transcription involves DNA, mRNA, and Ribosomes. </a:t>
            </a:r>
          </a:p>
        </p:txBody>
      </p:sp>
      <p:pic>
        <p:nvPicPr>
          <p:cNvPr id="2052" name="Picture 4" descr="Prokaryotic Transcription | OpenStax Biology 2e">
            <a:extLst>
              <a:ext uri="{FF2B5EF4-FFF2-40B4-BE49-F238E27FC236}">
                <a16:creationId xmlns:a16="http://schemas.microsoft.com/office/drawing/2014/main" id="{882A92E4-E009-4AD9-A002-2BEBD4910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649" y="2732248"/>
            <a:ext cx="6275865" cy="371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81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25866-E731-4083-8678-A67082C94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#3 FACT or CAP?!?!?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7402C-0B3D-4A01-B82D-A1C8C5837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Translation occurs in the nucleus and cytoplasm of cells </a:t>
            </a:r>
          </a:p>
        </p:txBody>
      </p:sp>
      <p:pic>
        <p:nvPicPr>
          <p:cNvPr id="3074" name="Picture 2" descr="What is Transcription?">
            <a:extLst>
              <a:ext uri="{FF2B5EF4-FFF2-40B4-BE49-F238E27FC236}">
                <a16:creationId xmlns:a16="http://schemas.microsoft.com/office/drawing/2014/main" id="{F953F6A9-4622-4097-8260-7921E975F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955" y="2698071"/>
            <a:ext cx="4062089" cy="406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19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25866-E731-4083-8678-A67082C94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#4 FACT or CAP?!?!?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7402C-0B3D-4A01-B82D-A1C8C5837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Translation involves DNA, mRNA, tRNA, and rRNA </a:t>
            </a:r>
          </a:p>
        </p:txBody>
      </p:sp>
      <p:pic>
        <p:nvPicPr>
          <p:cNvPr id="4098" name="Picture 2" descr="Definition of transcription - NCI Dictionary of Cancer Terms - National  Cancer Institute">
            <a:extLst>
              <a:ext uri="{FF2B5EF4-FFF2-40B4-BE49-F238E27FC236}">
                <a16:creationId xmlns:a16="http://schemas.microsoft.com/office/drawing/2014/main" id="{32E4FE5B-51EF-4789-8F36-4ED8EDB4A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2" y="2476500"/>
            <a:ext cx="5438775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69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25866-E731-4083-8678-A67082C94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#5 FACT or CAP?!?!?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7402C-0B3D-4A01-B82D-A1C8C5837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process of protein synthesis is important for binding amino acids together to create a polypeptide chain (protein).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90120F-F70B-4018-BF5D-2FA53FC1D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291" y="2919802"/>
            <a:ext cx="3743418" cy="378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5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06FE9-8954-4597-8919-44BD3C1EA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a Case</a:t>
            </a:r>
          </a:p>
        </p:txBody>
      </p:sp>
      <p:pic>
        <p:nvPicPr>
          <p:cNvPr id="5122" name="Picture 2" descr="Free Lawyers Cliparts, Download Free Lawyers Cliparts png images, Free  ClipArts on Clipart Library">
            <a:extLst>
              <a:ext uri="{FF2B5EF4-FFF2-40B4-BE49-F238E27FC236}">
                <a16:creationId xmlns:a16="http://schemas.microsoft.com/office/drawing/2014/main" id="{96945576-EA50-47E3-BBE9-4CA438E05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09675"/>
            <a:ext cx="4876800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277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7F1E8-CB77-428C-BCF8-EC23A4600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</a:t>
            </a:r>
          </a:p>
        </p:txBody>
      </p:sp>
      <p:pic>
        <p:nvPicPr>
          <p:cNvPr id="6146" name="Picture 2" descr="https://www.lead4ward.com/iq/items/sc/bio/17_Q51_Science_grb.png">
            <a:extLst>
              <a:ext uri="{FF2B5EF4-FFF2-40B4-BE49-F238E27FC236}">
                <a16:creationId xmlns:a16="http://schemas.microsoft.com/office/drawing/2014/main" id="{89E93EEA-3947-4CF3-852B-C3E6EE8B8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263" y="1354894"/>
            <a:ext cx="8954534" cy="515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700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7F1E8-CB77-428C-BCF8-EC23A4600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2</a:t>
            </a:r>
          </a:p>
        </p:txBody>
      </p:sp>
      <p:pic>
        <p:nvPicPr>
          <p:cNvPr id="7170" name="Picture 2" descr="https://www.lead4ward.com/iq/items/sc/19/bio/Q8_Science_Bio.png">
            <a:extLst>
              <a:ext uri="{FF2B5EF4-FFF2-40B4-BE49-F238E27FC236}">
                <a16:creationId xmlns:a16="http://schemas.microsoft.com/office/drawing/2014/main" id="{DC303BB9-580A-4579-B5FC-CB7362C21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6" y="2046450"/>
            <a:ext cx="11983328" cy="435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4578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58</TotalTime>
  <Words>115</Words>
  <Application>Microsoft Office PowerPoint</Application>
  <PresentationFormat>Widescreen</PresentationFormat>
  <Paragraphs>23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Ion</vt:lpstr>
      <vt:lpstr>PowerPoint Presentation</vt:lpstr>
      <vt:lpstr>#1 FACT or CAP?!?!?</vt:lpstr>
      <vt:lpstr>#2 FACT or CAP?!?!?</vt:lpstr>
      <vt:lpstr>#3 FACT or CAP?!?!?</vt:lpstr>
      <vt:lpstr>#4 FACT or CAP?!?!?</vt:lpstr>
      <vt:lpstr>#5 FACT or CAP?!?!?</vt:lpstr>
      <vt:lpstr>Make a Case</vt:lpstr>
      <vt:lpstr>Question 1</vt:lpstr>
      <vt:lpstr>Question 2</vt:lpstr>
      <vt:lpstr>Question 3</vt:lpstr>
      <vt:lpstr>Question 4</vt:lpstr>
      <vt:lpstr>Question 5</vt:lpstr>
      <vt:lpstr>Slap Down Game</vt:lpstr>
      <vt:lpstr>Question 1</vt:lpstr>
      <vt:lpstr>Question 2</vt:lpstr>
      <vt:lpstr>Question 3</vt:lpstr>
      <vt:lpstr>Question 4</vt:lpstr>
      <vt:lpstr>Question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SATTLER, TYLER</dc:creator>
  <cp:lastModifiedBy>SATTLER, TYLER</cp:lastModifiedBy>
  <cp:revision>6</cp:revision>
  <dcterms:created xsi:type="dcterms:W3CDTF">2021-04-19T22:57:27Z</dcterms:created>
  <dcterms:modified xsi:type="dcterms:W3CDTF">2022-04-18T20:58:10Z</dcterms:modified>
</cp:coreProperties>
</file>